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16" r:id="rId3"/>
    <p:sldMasterId id="2147484041" r:id="rId4"/>
    <p:sldMasterId id="2147484084" r:id="rId5"/>
    <p:sldMasterId id="2147484100" r:id="rId6"/>
    <p:sldMasterId id="2147484105" r:id="rId7"/>
    <p:sldMasterId id="2147484117" r:id="rId8"/>
  </p:sldMasterIdLst>
  <p:notesMasterIdLst>
    <p:notesMasterId r:id="rId39"/>
  </p:notesMasterIdLst>
  <p:sldIdLst>
    <p:sldId id="290" r:id="rId9"/>
    <p:sldId id="287" r:id="rId10"/>
    <p:sldId id="281" r:id="rId11"/>
    <p:sldId id="284" r:id="rId12"/>
    <p:sldId id="755" r:id="rId13"/>
    <p:sldId id="756" r:id="rId14"/>
    <p:sldId id="324" r:id="rId15"/>
    <p:sldId id="272" r:id="rId16"/>
    <p:sldId id="745" r:id="rId17"/>
    <p:sldId id="311" r:id="rId18"/>
    <p:sldId id="746" r:id="rId19"/>
    <p:sldId id="737" r:id="rId20"/>
    <p:sldId id="747" r:id="rId21"/>
    <p:sldId id="748" r:id="rId22"/>
    <p:sldId id="749" r:id="rId23"/>
    <p:sldId id="751" r:id="rId24"/>
    <p:sldId id="720" r:id="rId25"/>
    <p:sldId id="757" r:id="rId26"/>
    <p:sldId id="752" r:id="rId27"/>
    <p:sldId id="317" r:id="rId28"/>
    <p:sldId id="758" r:id="rId29"/>
    <p:sldId id="759" r:id="rId30"/>
    <p:sldId id="760" r:id="rId31"/>
    <p:sldId id="761" r:id="rId32"/>
    <p:sldId id="762" r:id="rId33"/>
    <p:sldId id="763" r:id="rId34"/>
    <p:sldId id="288" r:id="rId35"/>
    <p:sldId id="721" r:id="rId36"/>
    <p:sldId id="754" r:id="rId37"/>
    <p:sldId id="310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84150" autoAdjust="0"/>
  </p:normalViewPr>
  <p:slideViewPr>
    <p:cSldViewPr snapToGrid="0" showGuides="1">
      <p:cViewPr varScale="1">
        <p:scale>
          <a:sx n="89" d="100"/>
          <a:sy n="89" d="100"/>
        </p:scale>
        <p:origin x="13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54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98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1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70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15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0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033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3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405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976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6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156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2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60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8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26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0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77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1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04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9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75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1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68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46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68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38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18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7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60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4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146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51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9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7230" y="-533400"/>
            <a:ext cx="1641062" cy="167393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6389256" y="128809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770" y="1140530"/>
            <a:ext cx="1641062" cy="167393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0346744" y="296202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70" y="-15725070"/>
            <a:ext cx="1641062" cy="167393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470744" y="-1390357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70" y="16542680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6470744" y="1836417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56380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slide" Target="slide21.xml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image" Target="../media/image58.jpg"/><Relationship Id="rId9" Type="http://schemas.openxmlformats.org/officeDocument/2006/relationships/image" Target="../media/image60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61313" y="91796"/>
            <a:ext cx="8871045" cy="566910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70755" y="1576715"/>
            <a:ext cx="61904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MÔN TOÁN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13" name="文本框 15">
            <a:extLst>
              <a:ext uri="{FF2B5EF4-FFF2-40B4-BE49-F238E27FC236}">
                <a16:creationId xmlns:a16="http://schemas.microsoft.com/office/drawing/2014/main" id="{0DEB063A-60C3-445C-BDC8-F72DB1FDC710}"/>
              </a:ext>
            </a:extLst>
          </p:cNvPr>
          <p:cNvSpPr txBox="1"/>
          <p:nvPr/>
        </p:nvSpPr>
        <p:spPr>
          <a:xfrm>
            <a:off x="4091617" y="3301349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Giáo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viên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5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7" dur="3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3" grpId="0"/>
      <p:bldP spid="13" grpId="1"/>
      <p:bldP spid="1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7156" y="97146"/>
            <a:ext cx="5599165" cy="1374552"/>
            <a:chOff x="732268" y="921241"/>
            <a:chExt cx="5599165" cy="1374552"/>
          </a:xfrm>
        </p:grpSpPr>
        <p:sp>
          <p:nvSpPr>
            <p:cNvPr id="3" name="Rounded Rectangle 2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4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43" name="Rectangle 1">
            <a:extLst>
              <a:ext uri="{FF2B5EF4-FFF2-40B4-BE49-F238E27FC236}">
                <a16:creationId xmlns:a16="http://schemas.microsoft.com/office/drawing/2014/main" id="{2DCD70A2-91DB-45E2-AA50-76598CD83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088" y="1471698"/>
            <a:ext cx="98672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.(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prstClr val="black"/>
              </a:solidFill>
              <a:latin typeface="Constantia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- GV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chốt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bằng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trực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quan</a:t>
            </a:r>
            <a:endParaRPr lang="en-US" alt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85440DE-3F46-48D4-B5A4-CAC19E25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3913768" y="5257350"/>
            <a:ext cx="4364464" cy="1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B1CE8-AE25-49FE-ADF4-8817BFD8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5" y="1918067"/>
            <a:ext cx="1352793" cy="3883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2694201" y="0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CC2F9A14-C9E4-43EA-93DF-10150BA87D32}"/>
              </a:ext>
            </a:extLst>
          </p:cNvPr>
          <p:cNvSpPr/>
          <p:nvPr/>
        </p:nvSpPr>
        <p:spPr>
          <a:xfrm>
            <a:off x="6436165" y="2719595"/>
            <a:ext cx="5141262" cy="206347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</a:rPr>
              <a:t>Dùng các thẻ chục và các khối lập phương thể hiện phép tính 2</a:t>
            </a:r>
            <a:r>
              <a:rPr lang="en-US" sz="3200" dirty="0">
                <a:solidFill>
                  <a:schemeClr val="tx1"/>
                </a:solidFill>
              </a:rPr>
              <a:t>9</a:t>
            </a:r>
            <a:r>
              <a:rPr lang="vi-VN" sz="3200" dirty="0">
                <a:solidFill>
                  <a:schemeClr val="tx1"/>
                </a:solidFill>
              </a:rPr>
              <a:t> + </a:t>
            </a:r>
            <a:r>
              <a:rPr lang="en-US" sz="3200" dirty="0">
                <a:solidFill>
                  <a:schemeClr val="tx1"/>
                </a:solidFill>
              </a:rPr>
              <a:t>5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C53B13F8-50DE-403E-94D1-B8F89F815E17}"/>
              </a:ext>
            </a:extLst>
          </p:cNvPr>
          <p:cNvSpPr/>
          <p:nvPr/>
        </p:nvSpPr>
        <p:spPr>
          <a:xfrm>
            <a:off x="791829" y="5866146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B4F61883-71D3-43DB-AC3B-D764966099E4}"/>
              </a:ext>
            </a:extLst>
          </p:cNvPr>
          <p:cNvSpPr/>
          <p:nvPr/>
        </p:nvSpPr>
        <p:spPr>
          <a:xfrm>
            <a:off x="2270239" y="5866146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931C91F5-868A-49CA-85F3-E77356A3355A}"/>
              </a:ext>
            </a:extLst>
          </p:cNvPr>
          <p:cNvSpPr/>
          <p:nvPr/>
        </p:nvSpPr>
        <p:spPr>
          <a:xfrm>
            <a:off x="4453896" y="281323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F83B79-3E81-459F-81F4-BE1BD2AD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82" y="1901661"/>
            <a:ext cx="847924" cy="38836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5C61376-001D-4E63-BA15-E51F94E9D13A}"/>
              </a:ext>
            </a:extLst>
          </p:cNvPr>
          <p:cNvGrpSpPr/>
          <p:nvPr/>
        </p:nvGrpSpPr>
        <p:grpSpPr>
          <a:xfrm>
            <a:off x="3004834" y="1142945"/>
            <a:ext cx="2047513" cy="2045093"/>
            <a:chOff x="3591933" y="1158436"/>
            <a:chExt cx="2047513" cy="2045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34E77C-066B-4711-B61B-0CF17EB93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5215">
              <a:off x="3591933" y="2763904"/>
              <a:ext cx="325223" cy="4108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BF39C5-2750-40D3-B5B6-F2770A8E0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579" y="1158436"/>
              <a:ext cx="2034867" cy="2045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414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D0961B-E608-4573-81EB-D39C89395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r="768" b="11183"/>
          <a:stretch/>
        </p:blipFill>
        <p:spPr>
          <a:xfrm>
            <a:off x="-219902" y="0"/>
            <a:ext cx="12411902" cy="6888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6FEF6C-538E-43EC-9F0A-A67BAFA1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895775"/>
            <a:ext cx="8539317" cy="562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78BEE-D90C-4E2E-8E2F-751D991D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0" y="814961"/>
            <a:ext cx="3309753" cy="2358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3190F-1024-4BD6-A16E-0F9EC8D6E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38" y="3092641"/>
            <a:ext cx="5744616" cy="3282640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315A41F8-30F1-4939-9428-15C756DF3D7A}"/>
              </a:ext>
            </a:extLst>
          </p:cNvPr>
          <p:cNvSpPr/>
          <p:nvPr/>
        </p:nvSpPr>
        <p:spPr>
          <a:xfrm>
            <a:off x="3257101" y="3707281"/>
            <a:ext cx="4898757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914060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quyết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vấn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22165" y="-34646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14" y="3551301"/>
            <a:ext cx="7594546" cy="3306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63989B-6BE6-45D5-8E0A-FDAD5F7B4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81" y="3920667"/>
            <a:ext cx="524534" cy="2689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1A27E0-7551-4B2E-9D1F-7C053BB1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42" y="3920667"/>
            <a:ext cx="524534" cy="26899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934BC8-41FF-4DF9-9DEB-489307A80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25556" y="5309773"/>
            <a:ext cx="1428416" cy="45719"/>
          </a:xfrm>
          <a:prstGeom prst="rect">
            <a:avLst/>
          </a:prstGeom>
        </p:spPr>
      </p:pic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E46A959-BC41-4F00-A7B7-5A4C87FD3A98}"/>
              </a:ext>
            </a:extLst>
          </p:cNvPr>
          <p:cNvSpPr/>
          <p:nvPr/>
        </p:nvSpPr>
        <p:spPr>
          <a:xfrm>
            <a:off x="4281247" y="4055578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2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0A5D7161-88EC-4043-90B8-FCFCC881057E}"/>
              </a:ext>
            </a:extLst>
          </p:cNvPr>
          <p:cNvSpPr/>
          <p:nvPr/>
        </p:nvSpPr>
        <p:spPr>
          <a:xfrm>
            <a:off x="4839764" y="4068796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9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2D3F08A0-E454-4CC8-861E-81C2454E30AE}"/>
              </a:ext>
            </a:extLst>
          </p:cNvPr>
          <p:cNvSpPr/>
          <p:nvPr/>
        </p:nvSpPr>
        <p:spPr>
          <a:xfrm>
            <a:off x="4816015" y="4777691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5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466BEA13-C1D8-4D3C-A118-CAC04039AB94}"/>
              </a:ext>
            </a:extLst>
          </p:cNvPr>
          <p:cNvSpPr/>
          <p:nvPr/>
        </p:nvSpPr>
        <p:spPr>
          <a:xfrm>
            <a:off x="3746114" y="4600878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+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F4999727-C8E2-40D0-BA93-881DC62BB35A}"/>
              </a:ext>
            </a:extLst>
          </p:cNvPr>
          <p:cNvSpPr/>
          <p:nvPr/>
        </p:nvSpPr>
        <p:spPr>
          <a:xfrm>
            <a:off x="4829803" y="5499804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4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7B0939E5-7346-48AC-8F88-A947D397B5E7}"/>
              </a:ext>
            </a:extLst>
          </p:cNvPr>
          <p:cNvSpPr/>
          <p:nvPr/>
        </p:nvSpPr>
        <p:spPr>
          <a:xfrm>
            <a:off x="4270648" y="5491465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3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id="{8BE82CC8-BE62-45CC-A7C5-A1DD82D1D529}"/>
              </a:ext>
            </a:extLst>
          </p:cNvPr>
          <p:cNvSpPr/>
          <p:nvPr/>
        </p:nvSpPr>
        <p:spPr>
          <a:xfrm>
            <a:off x="5819721" y="3845282"/>
            <a:ext cx="4594415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</a:rPr>
              <a:t>* 9 </a:t>
            </a:r>
            <a:r>
              <a:rPr lang="en-US" sz="3200" dirty="0" err="1">
                <a:solidFill>
                  <a:srgbClr val="000000"/>
                </a:solidFill>
              </a:rPr>
              <a:t>cộng</a:t>
            </a:r>
            <a:r>
              <a:rPr lang="en-US" sz="3200" dirty="0">
                <a:solidFill>
                  <a:srgbClr val="000000"/>
                </a:solidFill>
              </a:rPr>
              <a:t> 5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14, </a:t>
            </a:r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4, </a:t>
            </a:r>
            <a:r>
              <a:rPr lang="en-US" sz="3200" dirty="0" err="1">
                <a:solidFill>
                  <a:srgbClr val="FF0000"/>
                </a:solidFill>
              </a:rPr>
              <a:t>nhớ</a:t>
            </a:r>
            <a:r>
              <a:rPr lang="en-US" sz="3200" dirty="0">
                <a:solidFill>
                  <a:srgbClr val="FF0000"/>
                </a:solidFill>
              </a:rPr>
              <a:t> 1. 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B8EE87CA-39F1-41DF-B133-5BFB33A32F56}"/>
              </a:ext>
            </a:extLst>
          </p:cNvPr>
          <p:cNvSpPr/>
          <p:nvPr/>
        </p:nvSpPr>
        <p:spPr>
          <a:xfrm>
            <a:off x="5830984" y="4855278"/>
            <a:ext cx="4971159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</a:rPr>
              <a:t>* 2 </a:t>
            </a:r>
            <a:r>
              <a:rPr lang="en-US" sz="3200" dirty="0" err="1">
                <a:solidFill>
                  <a:srgbClr val="FF0000"/>
                </a:solidFill>
              </a:rPr>
              <a:t>thêm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3, </a:t>
            </a:r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3.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7F9054A2-1B1D-4723-A8FB-64C2EBF848EA}"/>
              </a:ext>
            </a:extLst>
          </p:cNvPr>
          <p:cNvSpPr/>
          <p:nvPr/>
        </p:nvSpPr>
        <p:spPr>
          <a:xfrm>
            <a:off x="6793809" y="5768249"/>
            <a:ext cx="2616356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7030A0"/>
                </a:solidFill>
              </a:rPr>
              <a:t>29 + 5 = 34</a:t>
            </a:r>
            <a:endParaRPr lang="vi-VN" sz="3600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C1AA8-E046-450A-BC37-411297135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73" y="2179508"/>
            <a:ext cx="3017500" cy="31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7156" y="97146"/>
            <a:ext cx="5599165" cy="1374552"/>
            <a:chOff x="732268" y="921241"/>
            <a:chExt cx="5599165" cy="1374552"/>
          </a:xfrm>
        </p:grpSpPr>
        <p:sp>
          <p:nvSpPr>
            <p:cNvPr id="3" name="Rounded Rectangle 2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4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43" name="Rectangle 1">
            <a:extLst>
              <a:ext uri="{FF2B5EF4-FFF2-40B4-BE49-F238E27FC236}">
                <a16:creationId xmlns:a16="http://schemas.microsoft.com/office/drawing/2014/main" id="{2DCD70A2-91DB-45E2-AA50-76598CD83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088" y="1471698"/>
            <a:ext cx="98672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THẢO LUẬN NHÓM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*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Yêu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cầu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Thảo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luận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kết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quả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phép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tính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.(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sử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bộ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Trình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phần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việc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nhóm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微软雅黑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- GV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chốt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bằng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đồ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dùng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trực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quan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85440DE-3F46-48D4-B5A4-CAC19E25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3913768" y="5257350"/>
            <a:ext cx="4364464" cy="1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B1CE8-AE25-49FE-ADF4-8817BFD8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7" y="1802660"/>
            <a:ext cx="1352793" cy="3883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2694201" y="0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CC2F9A14-C9E4-43EA-93DF-10150BA87D32}"/>
              </a:ext>
            </a:extLst>
          </p:cNvPr>
          <p:cNvSpPr/>
          <p:nvPr/>
        </p:nvSpPr>
        <p:spPr>
          <a:xfrm>
            <a:off x="6744704" y="2673808"/>
            <a:ext cx="5141262" cy="206347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 các thẻ chục và các khối lập phương thể hiện phép tính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C53B13F8-50DE-403E-94D1-B8F89F815E17}"/>
              </a:ext>
            </a:extLst>
          </p:cNvPr>
          <p:cNvSpPr/>
          <p:nvPr/>
        </p:nvSpPr>
        <p:spPr>
          <a:xfrm>
            <a:off x="326167" y="603465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B4F61883-71D3-43DB-AC3B-D764966099E4}"/>
              </a:ext>
            </a:extLst>
          </p:cNvPr>
          <p:cNvSpPr/>
          <p:nvPr/>
        </p:nvSpPr>
        <p:spPr>
          <a:xfrm>
            <a:off x="1762382" y="603465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931C91F5-868A-49CA-85F3-E77356A3355A}"/>
              </a:ext>
            </a:extLst>
          </p:cNvPr>
          <p:cNvSpPr/>
          <p:nvPr/>
        </p:nvSpPr>
        <p:spPr>
          <a:xfrm>
            <a:off x="4664625" y="6034653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4D16ED-B3F7-4AF9-AFF2-6FA2BB953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15" y="1763736"/>
            <a:ext cx="1352793" cy="3883618"/>
          </a:xfrm>
          <a:prstGeom prst="rect">
            <a:avLst/>
          </a:prstGeom>
        </p:spPr>
      </p:pic>
      <p:sp>
        <p:nvSpPr>
          <p:cNvPr id="22" name="Rounded Rectangle 19">
            <a:extLst>
              <a:ext uri="{FF2B5EF4-FFF2-40B4-BE49-F238E27FC236}">
                <a16:creationId xmlns:a16="http://schemas.microsoft.com/office/drawing/2014/main" id="{F2D24CC2-DF05-4EC9-9F33-65C5ED32E851}"/>
              </a:ext>
            </a:extLst>
          </p:cNvPr>
          <p:cNvSpPr/>
          <p:nvPr/>
        </p:nvSpPr>
        <p:spPr>
          <a:xfrm>
            <a:off x="3152103" y="6034653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32139-41B0-4A88-91A2-E5DA18547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4" y="5519230"/>
            <a:ext cx="2904814" cy="43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FD625F-CF2E-46D0-AA4A-3AD16EAC6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11" y="1763736"/>
            <a:ext cx="856422" cy="39225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67FEB0-14C7-4DD9-BD3C-8877D7420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88" y="1829578"/>
            <a:ext cx="891966" cy="37955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FB38F2-DB86-47C6-92F0-59908494C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83" y="1337374"/>
            <a:ext cx="2904355" cy="57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3361396" y="-65067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4" y="3521441"/>
            <a:ext cx="7238873" cy="3306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63989B-6BE6-45D5-8E0A-FDAD5F7B4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78" y="3890806"/>
            <a:ext cx="524534" cy="2689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1A27E0-7551-4B2E-9D1F-7C053BB1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39" y="3890806"/>
            <a:ext cx="524534" cy="26899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934BC8-41FF-4DF9-9DEB-489307A80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12253" y="5279912"/>
            <a:ext cx="1428416" cy="45719"/>
          </a:xfrm>
          <a:prstGeom prst="rect">
            <a:avLst/>
          </a:prstGeom>
        </p:spPr>
      </p:pic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E46A959-BC41-4F00-A7B7-5A4C87FD3A98}"/>
              </a:ext>
            </a:extLst>
          </p:cNvPr>
          <p:cNvSpPr/>
          <p:nvPr/>
        </p:nvSpPr>
        <p:spPr>
          <a:xfrm>
            <a:off x="4767944" y="402571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0A5D7161-88EC-4043-90B8-FCFCC881057E}"/>
              </a:ext>
            </a:extLst>
          </p:cNvPr>
          <p:cNvSpPr/>
          <p:nvPr/>
        </p:nvSpPr>
        <p:spPr>
          <a:xfrm>
            <a:off x="5326461" y="4038935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2D3F08A0-E454-4CC8-861E-81C2454E30AE}"/>
              </a:ext>
            </a:extLst>
          </p:cNvPr>
          <p:cNvSpPr/>
          <p:nvPr/>
        </p:nvSpPr>
        <p:spPr>
          <a:xfrm>
            <a:off x="5302712" y="4747830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466BEA13-C1D8-4D3C-A118-CAC04039AB94}"/>
              </a:ext>
            </a:extLst>
          </p:cNvPr>
          <p:cNvSpPr/>
          <p:nvPr/>
        </p:nvSpPr>
        <p:spPr>
          <a:xfrm>
            <a:off x="4232811" y="457101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F4999727-C8E2-40D0-BA93-881DC62BB35A}"/>
              </a:ext>
            </a:extLst>
          </p:cNvPr>
          <p:cNvSpPr/>
          <p:nvPr/>
        </p:nvSpPr>
        <p:spPr>
          <a:xfrm>
            <a:off x="5316500" y="5469943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7B0939E5-7346-48AC-8F88-A947D397B5E7}"/>
              </a:ext>
            </a:extLst>
          </p:cNvPr>
          <p:cNvSpPr/>
          <p:nvPr/>
        </p:nvSpPr>
        <p:spPr>
          <a:xfrm>
            <a:off x="4757345" y="5461604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id="{8BE82CC8-BE62-45CC-A7C5-A1DD82D1D529}"/>
              </a:ext>
            </a:extLst>
          </p:cNvPr>
          <p:cNvSpPr/>
          <p:nvPr/>
        </p:nvSpPr>
        <p:spPr>
          <a:xfrm>
            <a:off x="6306418" y="3815421"/>
            <a:ext cx="4594415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B8EE87CA-39F1-41DF-B133-5BFB33A32F56}"/>
              </a:ext>
            </a:extLst>
          </p:cNvPr>
          <p:cNvSpPr/>
          <p:nvPr/>
        </p:nvSpPr>
        <p:spPr>
          <a:xfrm>
            <a:off x="6317681" y="4825417"/>
            <a:ext cx="4971159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cộng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4, </a:t>
            </a:r>
            <a:r>
              <a:rPr lang="en-US" sz="3200" dirty="0" err="1">
                <a:solidFill>
                  <a:srgbClr val="FF0000"/>
                </a:solidFill>
                <a:latin typeface="Arial"/>
                <a:ea typeface="微软雅黑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Arial"/>
                <a:ea typeface="微软雅黑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5,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7F9054A2-1B1D-4723-A8FB-64C2EBF848EA}"/>
              </a:ext>
            </a:extLst>
          </p:cNvPr>
          <p:cNvSpPr/>
          <p:nvPr/>
        </p:nvSpPr>
        <p:spPr>
          <a:xfrm>
            <a:off x="7280506" y="5738388"/>
            <a:ext cx="2999120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29 + 25 = 54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Rounded Rectangle 19">
            <a:extLst>
              <a:ext uri="{FF2B5EF4-FFF2-40B4-BE49-F238E27FC236}">
                <a16:creationId xmlns:a16="http://schemas.microsoft.com/office/drawing/2014/main" id="{A90BB723-4C53-4075-9A29-3E716A740671}"/>
              </a:ext>
            </a:extLst>
          </p:cNvPr>
          <p:cNvSpPr/>
          <p:nvPr/>
        </p:nvSpPr>
        <p:spPr>
          <a:xfrm>
            <a:off x="4772044" y="473239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0A90A-DAB4-4FE5-B0FB-287C441DF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40" y="2250813"/>
            <a:ext cx="3746948" cy="285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4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3162463" y="2079904"/>
            <a:ext cx="669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thực hiện phép cộng dạng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+ 5 và 29 + 25 em cần thực hiện theo mấy bước?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05737" y="3700522"/>
            <a:ext cx="669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121917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121917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Thực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15210" y="2290979"/>
            <a:ext cx="7450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Muốn thực hiện phép cộng dạng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29 + 5 và 29 + 25 em cần  lưu ý điều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461869" y="4013234"/>
            <a:ext cx="669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cộng qua hàng chục cần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1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kết quả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56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B2C11-FC34-464C-AB09-8750AD3C415E}"/>
              </a:ext>
            </a:extLst>
          </p:cNvPr>
          <p:cNvSpPr txBox="1"/>
          <p:nvPr/>
        </p:nvSpPr>
        <p:spPr>
          <a:xfrm>
            <a:off x="2820348" y="3429000"/>
            <a:ext cx="6551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 HÀNH</a:t>
            </a:r>
          </a:p>
          <a:p>
            <a:pPr defTabSz="1219170"/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703" y="649723"/>
            <a:ext cx="3603064" cy="6727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241410" y="3777283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303958" y="1380875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 + 34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+ 23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436301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 + 46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+ 7 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919317" y="24670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 + 6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452052" y="2469437"/>
            <a:ext cx="436301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+ 84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4955458" y="85012"/>
            <a:ext cx="6912534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  <p:sp>
        <p:nvSpPr>
          <p:cNvPr id="6" name="Oval 5">
            <a:hlinkClick r:id="rId11" action="ppaction://hlinksldjump"/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 + 34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Rounded Rectangle 19">
              <a:extLst>
                <a:ext uri="{FF2B5EF4-FFF2-40B4-BE49-F238E27FC236}">
                  <a16:creationId xmlns:a16="http://schemas.microsoft.com/office/drawing/2014/main" id="{539099AF-D54A-4B65-B18B-DDAE8715530F}"/>
                </a:ext>
              </a:extLst>
            </p:cNvPr>
            <p:cNvSpPr/>
            <p:nvPr/>
          </p:nvSpPr>
          <p:spPr>
            <a:xfrm>
              <a:off x="4305348" y="4718649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3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+ 7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87" y="381895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3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+ 23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43" y="3749889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 + 6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12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76EB912F-3874-44C0-B4D8-6F0984DF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3837636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 + 46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63717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5" y="364375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3DC83914-3524-431A-B823-C7FDD26F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01" y="366541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E95AD6D9-D102-482B-B2D2-6C9DDB5D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381162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2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+ 84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63717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5" y="364375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3DC83914-3524-431A-B823-C7FDD26F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01" y="366541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E95AD6D9-D102-482B-B2D2-6C9DDB5D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05" y="376052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E111EA9D-B705-451A-88C5-0C0306AC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667" y="38199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7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63191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2EBC59-4853-4E64-8C31-B7B6BB9F3382}"/>
              </a:ext>
            </a:extLst>
          </p:cNvPr>
          <p:cNvSpPr/>
          <p:nvPr/>
        </p:nvSpPr>
        <p:spPr>
          <a:xfrm>
            <a:off x="3277450" y="2107912"/>
            <a:ext cx="593989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115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CỦNG CỐ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47" y="-310123"/>
            <a:ext cx="10007109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85" y="5326874"/>
            <a:ext cx="2213432" cy="15021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459B66-D80C-4358-A596-2D3984D28C41}"/>
              </a:ext>
            </a:extLst>
          </p:cNvPr>
          <p:cNvSpPr/>
          <p:nvPr/>
        </p:nvSpPr>
        <p:spPr>
          <a:xfrm>
            <a:off x="2405612" y="3165337"/>
            <a:ext cx="8357637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</a:pP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Em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nêu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lại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ea typeface="微软雅黑"/>
              </a:rPr>
              <a:t>các</a:t>
            </a:r>
            <a:r>
              <a:rPr lang="en-US" sz="4400" kern="0" dirty="0">
                <a:ea typeface="微软雅黑"/>
              </a:rPr>
              <a:t> b</a:t>
            </a:r>
            <a:r>
              <a:rPr lang="vi-VN" sz="4400" kern="0" dirty="0">
                <a:ea typeface="微软雅黑"/>
              </a:rPr>
              <a:t>ư</a:t>
            </a:r>
            <a:r>
              <a:rPr lang="en-US" sz="4400" kern="0" dirty="0" err="1">
                <a:ea typeface="微软雅黑"/>
              </a:rPr>
              <a:t>ớc</a:t>
            </a:r>
            <a:r>
              <a:rPr lang="en-US" sz="4400" kern="0" dirty="0"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tính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của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phép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cộng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29 + 5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và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29 +25  </a:t>
            </a:r>
          </a:p>
        </p:txBody>
      </p:sp>
    </p:spTree>
    <p:extLst>
      <p:ext uri="{BB962C8B-B14F-4D97-AF65-F5344CB8AC3E}">
        <p14:creationId xmlns:p14="http://schemas.microsoft.com/office/powerpoint/2010/main" val="4156483319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891" y="-260086"/>
            <a:ext cx="10007109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85" y="5326874"/>
            <a:ext cx="2213432" cy="15021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741B1-3C4D-4944-B5E7-AB8CD2B6FDAD}"/>
              </a:ext>
            </a:extLst>
          </p:cNvPr>
          <p:cNvSpPr/>
          <p:nvPr/>
        </p:nvSpPr>
        <p:spPr>
          <a:xfrm>
            <a:off x="2184891" y="3409811"/>
            <a:ext cx="904343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Em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nêu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những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ea typeface="微软雅黑"/>
              </a:rPr>
              <a:t>lưu</a:t>
            </a:r>
            <a:r>
              <a:rPr lang="en-US" sz="4000" kern="0" dirty="0">
                <a:ea typeface="微软雅黑"/>
              </a:rPr>
              <a:t> ý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khi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thực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hiện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phép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cộng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29 + 5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và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29 +25  </a:t>
            </a:r>
          </a:p>
        </p:txBody>
      </p:sp>
    </p:spTree>
    <p:extLst>
      <p:ext uri="{BB962C8B-B14F-4D97-AF65-F5344CB8AC3E}">
        <p14:creationId xmlns:p14="http://schemas.microsoft.com/office/powerpoint/2010/main" val="188999331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7" name="MsPham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9" name="Dikdörtgen 19">
            <a:hlinkClick r:id="rId6" action="ppaction://hlinksldjump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1E84A98C-7561-4E8B-9C53-BB3754953B58}"/>
              </a:ext>
            </a:extLst>
          </p:cNvPr>
          <p:cNvSpPr txBox="1"/>
          <p:nvPr/>
        </p:nvSpPr>
        <p:spPr>
          <a:xfrm>
            <a:off x="2932101" y="502002"/>
            <a:ext cx="48325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7200" b="1" dirty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BẮN VỊT</a:t>
            </a:r>
            <a:endParaRPr lang="zh-CN" altLang="en-US" sz="7200" b="1" dirty="0"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0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9" grpId="1" animBg="1"/>
      <p:bldP spid="9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679677" y="1679322"/>
            <a:ext cx="3923071" cy="104360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+ 4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30 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31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32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Next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555690" y="1749629"/>
            <a:ext cx="3923071" cy="110148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 + 8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69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70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80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0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629349" y="1483822"/>
            <a:ext cx="3923071" cy="114728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+ 65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6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0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70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C.80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6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49C9D5-5B15-4C0A-986D-EE449B1F5BA5}"/>
              </a:ext>
            </a:extLst>
          </p:cNvPr>
          <p:cNvSpPr/>
          <p:nvPr/>
        </p:nvSpPr>
        <p:spPr>
          <a:xfrm>
            <a:off x="3635164" y="1944699"/>
            <a:ext cx="63017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10, 20, 30, 40, 50, 60, 70, 80, 90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74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A9741F-3C0D-442C-95BC-00ADEA3EC436}"/>
              </a:ext>
            </a:extLst>
          </p:cNvPr>
          <p:cNvSpPr/>
          <p:nvPr/>
        </p:nvSpPr>
        <p:spPr>
          <a:xfrm>
            <a:off x="3999149" y="4048382"/>
            <a:ext cx="5006499" cy="22081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 CỘNG CÓ NH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PHẠM VI 100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latin typeface="Times New Roman" pitchFamily="18" charset="0"/>
                <a:cs typeface="Times New Roman" pitchFamily="18" charset="0"/>
              </a:rPr>
              <a:t>TIẾT 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951781" y="671854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31" y="1516384"/>
            <a:ext cx="4253082" cy="4679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40" y="3398422"/>
            <a:ext cx="1474500" cy="1900252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1445F4E4-3FE9-4B33-9C96-4C9552E87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50" y="2600535"/>
            <a:ext cx="5715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687</Words>
  <Application>Microsoft Macintosh PowerPoint</Application>
  <PresentationFormat>Widescreen</PresentationFormat>
  <Paragraphs>204</Paragraphs>
  <Slides>30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等线</vt:lpstr>
      <vt:lpstr>微软雅黑</vt:lpstr>
      <vt:lpstr>Arial</vt:lpstr>
      <vt:lpstr>Bookman Old Style</vt:lpstr>
      <vt:lpstr>Calibri</vt:lpstr>
      <vt:lpstr>Calibri Light</vt:lpstr>
      <vt:lpstr>Constantia</vt:lpstr>
      <vt:lpstr>ITC Avant Garde Std Bk</vt:lpstr>
      <vt:lpstr>Quicksand Medium</vt:lpstr>
      <vt:lpstr>Tahoma</vt:lpstr>
      <vt:lpstr>Times New Roman</vt:lpstr>
      <vt:lpstr>VNI-Avo</vt:lpstr>
      <vt:lpstr>字魂27号-布丁体</vt:lpstr>
      <vt:lpstr>2_Office Theme</vt:lpstr>
      <vt:lpstr>Toán 2 SHS</vt:lpstr>
      <vt:lpstr>默认设计模板</vt:lpstr>
      <vt:lpstr>1_Toán 2 SHS</vt:lpstr>
      <vt:lpstr>包图主题2</vt:lpstr>
      <vt:lpstr>1_包图主题2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Le Thi Ngoc Quy</cp:lastModifiedBy>
  <cp:revision>263</cp:revision>
  <dcterms:created xsi:type="dcterms:W3CDTF">2021-01-08T03:00:40Z</dcterms:created>
  <dcterms:modified xsi:type="dcterms:W3CDTF">2023-06-14T06:18:46Z</dcterms:modified>
</cp:coreProperties>
</file>